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E3B4"/>
    <a:srgbClr val="00ADEE"/>
    <a:srgbClr val="A0E720"/>
    <a:srgbClr val="FAED00"/>
    <a:srgbClr val="202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39D732-8B56-4A93-BA26-8CA6FB5CF9BB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721A03-77AE-4B4A-BD2B-4926959A6D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7988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487a9cbaa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487a9cbaa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title page. It has the name of your company, and a one line description of what you do.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only place in the deck where you can only have 1 slide for what you need to show. Any of the other slides in this deck should be treated as a first slide of a set. If you can keep the set to n=1, that’s ideal, but if you need more, that’s ok. You probably don’t want any set here where n &gt; 3. This is a seed deck, remember.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487a9cba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487a9cba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where you clearly state the problem. Particulars of how this problem impacts real world people/businesses are valuable.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487a9cba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487a9cba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solution. You want to explain what you do very clearly, in as few words as possible. Describe the concrete benefits you provide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487a9cba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487a9cba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solution. You want to explain what you do very clearly, in as few words as possible. Describe the concrete benefits you provide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487a9cba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487a9cba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solution. You want to explain what you do very clearly, in as few words as possible. Describe the concrete benefits you provide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487a9cba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487a9cba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solution. You want to explain what you do very clearly, in as few words as possible. Describe the concrete benefits you provide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487a9cba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487a9cba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solution. You want to explain what you do very clearly, in as few words as possible. Describe the concrete benefits you provide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874242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487a9cba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487a9cba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solution. You want to explain what you do very clearly, in as few words as possible. Describe the concrete benefits you provide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10020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487a9cba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487a9cba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solution. You want to explain what you do very clearly, in as few words as possible. Describe the concrete benefits you provide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64275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50A627-EFB6-40E6-8D12-E686876E11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AC2ADB0-626F-4A3E-ADE9-C1B8D8C788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8E83AF-EEEC-4F35-9FD7-3CC43A87F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48D508-815F-4612-9E0D-9E9F3DAE6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85C153-F448-4BB5-8B3A-B95375322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4211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A5118B-7211-4026-B356-630C7CDC1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FFEAEBA-36F2-4E33-B7F1-04F90E34B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9F4CC9B-BDDB-4B16-AB4F-C37012F5B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C23DB9-08BE-42A8-A07D-157B99EDE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425E14-47AA-4182-BCFD-E5E50CE23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9183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2945E8A-87A4-4BF4-961B-EC347E5007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2CBF9FF-4DA8-4C05-9377-96CD37660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45F428-EF00-4655-AA99-A884F468F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D9000A-FD55-4ACB-A14B-88A24C2EC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7BC8DE-278C-4DBC-BAD4-745884DDE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2399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E1AF12-3A96-4800-8C7E-2DD987060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492EA04-9597-49A6-AF5C-D0FDBF105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BC9F2D-A5D0-4451-8E73-8FA6E88FE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65881E-3BDB-4984-BCED-DB14BC72A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6687C9-90BD-40B6-9F05-0C2E60BCC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5153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2E974D-C7B8-4F34-BADD-DBF26F189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DFD4588-5A79-4CB7-81FD-623F8FC53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1BE5EB-8B8E-40C9-9F8C-8C07C3CB9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95465D-75CD-42C2-B5B3-BFC297845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63F4D7-2DAE-4E43-96F9-59D71C0E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40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B68B44-13C3-4124-9ED6-5481E681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602395-AF24-4285-8AB4-B8C5ACD585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48FCF1D-4438-4C7A-A803-5CA0F66EE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B84BFB-8922-4C07-829E-BBEBF0FD5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BD08AD-2287-45E7-A683-87BFCC345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6AA203D-5786-47AD-B500-9688D72D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3764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06BB9-5DB8-4E6A-9F73-996480F46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5514C1-C2CB-4EA8-8BC6-C206C9F28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2C1BC3D-2D40-486E-8FB2-AA63E98920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D0787D4-7CBC-4787-941C-60E949FECA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E3388F0-59F5-4B6B-BDCC-80205FE457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4E117C3-BBC8-4FBC-ADCE-54A20F279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5FC968E-7345-46A2-A598-1F489E1FC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BCCDA72-C3AA-4AB1-83BB-B92260DD3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7671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4DBDA3-0D7D-4637-91A9-CAE98B8B3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EF58479-EE8E-4711-9E85-3E683F80C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6251CD8-79D1-471F-8E96-E21B1503D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FF457DE-67CA-4008-98AB-A00D7ACC2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406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2998068-EEF8-4D84-96A7-C84C71C1C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FD35E02-3C71-4B76-840A-16C1BAACB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0F5A29B-BFDB-462B-BACC-4BED096B2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3141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4AC693-1C65-42B8-A738-171F17382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DF2A2B-B7FB-4503-855E-516A8FB1B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9CBABA8-322B-4818-88B6-3757DF547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A25A0C8-8884-4584-90FE-85732322C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57DF8AD-FFD7-4990-9620-BC8BA4D1B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6DDDF4-1E7A-4CB7-8597-A575689BD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3366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FBBC81-BE65-40BB-AFC8-E709A90D9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58D7A5D-5FF3-4757-BE16-29E726B104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440628B-ECF1-4570-A69B-34AC7BBCA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6613FA-ADEC-4F09-9778-21C7783B0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E321A40-FB75-45F3-98B5-E7067628B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DE768DE-ECAB-4928-9675-6E6E3A07A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2183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A2331-7879-4FEA-AF08-B2BADB66D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9948357-D915-4FFE-B45B-F162DD02F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52C0A2-97F5-44D1-BA9F-5D5FF919E9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76918-3FF9-4C36-98FF-5E72926A6EFD}" type="datetimeFigureOut">
              <a:rPr lang="ru-RU" smtClean="0"/>
              <a:t>19.12.2021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EFD041-E34C-4586-8586-756CB77E49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0D73BE-235A-48B7-9172-9614FD5FCD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1A8C7-18CE-4A83-9F4D-0AC7BDAEEA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053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4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02E77F-69F0-4454-8947-54F2AF9B3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63794"/>
            <a:ext cx="12192000" cy="8585588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ru-RU" dirty="0">
                <a:solidFill>
                  <a:schemeClr val="bg1"/>
                </a:solidFill>
                <a:latin typeface="Moscow Sans Bold" panose="020B0503030702020504" pitchFamily="34" charset="-52"/>
              </a:rPr>
              <a:t>Хакатон </a:t>
            </a:r>
            <a:r>
              <a:rPr lang="ru-RU" dirty="0" err="1">
                <a:solidFill>
                  <a:schemeClr val="bg1"/>
                </a:solidFill>
                <a:latin typeface="Moscow Sans Bold" panose="020B0503030702020504" pitchFamily="34" charset="-52"/>
              </a:rPr>
              <a:t>СберТройка</a:t>
            </a:r>
            <a:endParaRPr dirty="0">
              <a:solidFill>
                <a:schemeClr val="bg1"/>
              </a:solidFill>
              <a:latin typeface="Moscow Sans Bold" panose="020B0503030702020504" pitchFamily="34" charset="-52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ru-RU" dirty="0">
                <a:solidFill>
                  <a:schemeClr val="bg1"/>
                </a:solidFill>
                <a:latin typeface="Moscow Sans Light" panose="020B0503030702020504" pitchFamily="34" charset="0"/>
              </a:rPr>
              <a:t>Команда «Мы !умеем </a:t>
            </a:r>
            <a:r>
              <a:rPr lang="ru-RU" dirty="0" err="1">
                <a:solidFill>
                  <a:schemeClr val="bg1"/>
                </a:solidFill>
                <a:latin typeface="Moscow Sans Light" panose="020B0503030702020504" pitchFamily="34" charset="0"/>
              </a:rPr>
              <a:t>кодить</a:t>
            </a:r>
            <a:r>
              <a:rPr lang="ru-RU" dirty="0">
                <a:solidFill>
                  <a:schemeClr val="bg1"/>
                </a:solidFill>
                <a:latin typeface="Moscow Sans Light" panose="020B0503030702020504" pitchFamily="34" charset="0"/>
              </a:rPr>
              <a:t>»</a:t>
            </a:r>
            <a:endParaRPr dirty="0">
              <a:solidFill>
                <a:schemeClr val="bg1"/>
              </a:solidFill>
              <a:latin typeface="Moscow Sans Light" panose="020B05030307020205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DEE"/>
            </a:gs>
            <a:gs pos="100000">
              <a:srgbClr val="202C80"/>
            </a:gs>
          </a:gsLst>
          <a:lin ang="0" scaled="0"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415600" y="347667"/>
            <a:ext cx="11360800" cy="2104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ru-RU" sz="4800" dirty="0">
                <a:solidFill>
                  <a:schemeClr val="bg1"/>
                </a:solidFill>
                <a:latin typeface="Moscow Sans Bold" panose="020B0503030702020504" pitchFamily="34" charset="-52"/>
              </a:rPr>
              <a:t>Существующая инфраструктура не раскрывает потенциал водных ресурсов города</a:t>
            </a:r>
            <a:endParaRPr sz="4800" dirty="0">
              <a:solidFill>
                <a:schemeClr val="bg1"/>
              </a:solidFill>
              <a:latin typeface="Moscow Sans Bold" panose="020B0503030702020504" pitchFamily="34" charset="-52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415600" y="2784764"/>
            <a:ext cx="11360800" cy="3256536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609585" indent="-457189" algn="l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ru-RU" sz="2800" dirty="0">
                <a:solidFill>
                  <a:schemeClr val="bg1"/>
                </a:solidFill>
                <a:latin typeface="Moscow Sans Bold" panose="020B0503030702020504" pitchFamily="34" charset="-52"/>
              </a:rPr>
              <a:t>Река используется в основном для туристических и развлекательных целей</a:t>
            </a:r>
          </a:p>
          <a:p>
            <a:pPr marL="609585" indent="-457189" algn="l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ru-RU" sz="2800" dirty="0">
                <a:solidFill>
                  <a:schemeClr val="bg1"/>
                </a:solidFill>
                <a:latin typeface="Moscow Sans Bold" panose="020B0503030702020504" pitchFamily="34" charset="-52"/>
              </a:rPr>
              <a:t>Отсутствует связь между маршрутами судов</a:t>
            </a:r>
          </a:p>
          <a:p>
            <a:pPr marL="609585" indent="-457189" algn="l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ru-RU" sz="2800" dirty="0">
                <a:solidFill>
                  <a:schemeClr val="bg1"/>
                </a:solidFill>
                <a:latin typeface="Moscow Sans Bold" panose="020B0503030702020504" pitchFamily="34" charset="-52"/>
              </a:rPr>
              <a:t>Водный транспорт не используется в качестве общественного</a:t>
            </a:r>
            <a:endParaRPr sz="2800" dirty="0">
              <a:solidFill>
                <a:schemeClr val="bg1"/>
              </a:solidFill>
              <a:latin typeface="Moscow Sans Bold" panose="020B0503030702020504" pitchFamily="34" charset="-52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AED00"/>
            </a:gs>
            <a:gs pos="100000">
              <a:srgbClr val="A0E720"/>
            </a:gs>
          </a:gsLst>
          <a:lin ang="0" scaled="0"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168034" y="1946420"/>
            <a:ext cx="11855932" cy="148258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ru-RU" sz="11000">
                <a:latin typeface="Moscow Sans Bold" panose="020B0503030702020504" pitchFamily="34" charset="-52"/>
              </a:rPr>
              <a:t>Проект «</a:t>
            </a:r>
            <a:r>
              <a:rPr lang="en-US" sz="11000">
                <a:latin typeface="Moscow Sans Bold" panose="020B0503030702020504" pitchFamily="34" charset="-52"/>
              </a:rPr>
              <a:t>Wetro»</a:t>
            </a:r>
            <a:endParaRPr lang="en-US" sz="11000" dirty="0">
              <a:latin typeface="Moscow Sans Bold" panose="020B0503030702020504" pitchFamily="34" charset="-52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3</a:t>
            </a:fld>
            <a:endParaRPr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EE0455-B8FB-4447-8695-7F3D6C8B1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1655762"/>
          </a:xfrm>
        </p:spPr>
        <p:txBody>
          <a:bodyPr>
            <a:normAutofit/>
          </a:bodyPr>
          <a:lstStyle/>
          <a:p>
            <a:r>
              <a:rPr lang="ru-RU" sz="5400" dirty="0">
                <a:solidFill>
                  <a:srgbClr val="202C80"/>
                </a:solidFill>
                <a:latin typeface="Moscow Sans Bold" panose="020B0503030702020504" pitchFamily="34" charset="-52"/>
              </a:rPr>
              <a:t>Как метро, только </a:t>
            </a:r>
            <a:r>
              <a:rPr lang="en-US" sz="5400" dirty="0">
                <a:solidFill>
                  <a:srgbClr val="202C80"/>
                </a:solidFill>
                <a:latin typeface="Moscow Sans Bold" panose="020B0503030702020504" pitchFamily="34" charset="-52"/>
              </a:rPr>
              <a:t>wet</a:t>
            </a:r>
            <a:endParaRPr lang="ru-RU" sz="5400" dirty="0">
              <a:solidFill>
                <a:srgbClr val="202C80"/>
              </a:solidFill>
              <a:latin typeface="Moscow Sans Bold" panose="020B0503030702020504" pitchFamily="34" charset="-5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415600" y="2000639"/>
            <a:ext cx="11360800" cy="285672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ru-RU" dirty="0">
                <a:latin typeface="Moscow Sans Bold" panose="020B0503030702020504" pitchFamily="34" charset="-52"/>
              </a:rPr>
              <a:t>Река Москва – это МЦД, для которого не надо класть рельсы</a:t>
            </a:r>
            <a:endParaRPr dirty="0">
              <a:latin typeface="Moscow Sans Bold" panose="020B0503030702020504" pitchFamily="34" charset="-52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415600" y="347667"/>
            <a:ext cx="11360800" cy="92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ru-RU" sz="4800" dirty="0">
                <a:latin typeface="Moscow Sans Bold" panose="020B0503030702020504" pitchFamily="34" charset="-52"/>
              </a:rPr>
              <a:t>Цели</a:t>
            </a:r>
            <a:endParaRPr sz="4800" dirty="0">
              <a:latin typeface="Moscow Sans Bold" panose="020B0503030702020504" pitchFamily="34" charset="-52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415600" y="1593700"/>
            <a:ext cx="11360800" cy="4447600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609585" indent="-457189" algn="l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ru-RU" sz="3200" dirty="0">
                <a:latin typeface="Moscow Sans Light" panose="020B0503030702020504" pitchFamily="34" charset="0"/>
              </a:rPr>
              <a:t>Использование водных трамваев для создания сети маршрутов, которыми будет удобно пользоваться</a:t>
            </a:r>
          </a:p>
          <a:p>
            <a:pPr marL="609585" indent="-457189" algn="l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ru-RU" sz="3200" dirty="0">
                <a:latin typeface="Moscow Sans Light" panose="020B0503030702020504" pitchFamily="34" charset="0"/>
              </a:rPr>
              <a:t>Адаптация </a:t>
            </a:r>
            <a:r>
              <a:rPr lang="en-US" sz="3200" dirty="0">
                <a:latin typeface="Moscow Sans Light" panose="020B0503030702020504" pitchFamily="34" charset="0"/>
              </a:rPr>
              <a:t>UI/UX </a:t>
            </a:r>
            <a:r>
              <a:rPr lang="ru-RU" sz="3200" dirty="0">
                <a:latin typeface="Moscow Sans Light" panose="020B0503030702020504" pitchFamily="34" charset="0"/>
              </a:rPr>
              <a:t>инфраструктуры наземного общественного транспорта</a:t>
            </a:r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2E3B4"/>
            </a:gs>
            <a:gs pos="100000">
              <a:srgbClr val="A0E720"/>
            </a:gs>
          </a:gsLst>
          <a:lin ang="0" scaled="0"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415600" y="347667"/>
            <a:ext cx="11360800" cy="92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ru-RU" sz="4800" dirty="0">
                <a:latin typeface="Moscow Sans Bold" panose="020B0503030702020504" pitchFamily="34" charset="-52"/>
              </a:rPr>
              <a:t>Приложение </a:t>
            </a:r>
            <a:r>
              <a:rPr lang="en-US" sz="4800" dirty="0" err="1">
                <a:latin typeface="Moscow Sans Bold" panose="020B0503030702020504" pitchFamily="34" charset="-52"/>
              </a:rPr>
              <a:t>Wetro</a:t>
            </a:r>
            <a:endParaRPr sz="4800" dirty="0">
              <a:latin typeface="Moscow Sans Bold" panose="020B0503030702020504" pitchFamily="34" charset="-52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415600" y="1593700"/>
            <a:ext cx="5680400" cy="4447600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609585" indent="-457189" algn="l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SzPts val="1800"/>
              <a:buChar char="●"/>
            </a:pPr>
            <a:r>
              <a:rPr lang="ru-RU" sz="2800" dirty="0">
                <a:latin typeface="Moscow Sans Bold" panose="020B0503030702020504" pitchFamily="34" charset="-52"/>
              </a:rPr>
              <a:t>Просмотр схемы маршрутов</a:t>
            </a:r>
          </a:p>
          <a:p>
            <a:pPr marL="609585" indent="-457189" algn="l">
              <a:lnSpc>
                <a:spcPct val="125000"/>
              </a:lnSpc>
              <a:spcBef>
                <a:spcPts val="0"/>
              </a:spcBef>
              <a:spcAft>
                <a:spcPts val="800"/>
              </a:spcAft>
              <a:buSzPts val="1800"/>
              <a:buChar char="●"/>
            </a:pPr>
            <a:r>
              <a:rPr lang="ru-RU" sz="2800" dirty="0">
                <a:latin typeface="Moscow Sans Bold" panose="020B0503030702020504" pitchFamily="34" charset="-52"/>
              </a:rPr>
              <a:t>Построение мономодальных поездок</a:t>
            </a:r>
          </a:p>
          <a:p>
            <a:pPr marL="609585" indent="-457189" algn="l">
              <a:lnSpc>
                <a:spcPct val="114000"/>
              </a:lnSpc>
              <a:spcBef>
                <a:spcPts val="0"/>
              </a:spcBef>
              <a:spcAft>
                <a:spcPts val="800"/>
              </a:spcAft>
              <a:buSzPts val="1800"/>
              <a:buChar char="●"/>
            </a:pPr>
            <a:r>
              <a:rPr lang="ru-RU" sz="2800" dirty="0">
                <a:latin typeface="Moscow Sans Bold" panose="020B0503030702020504" pitchFamily="34" charset="-52"/>
              </a:rPr>
              <a:t>Просмотр расписания рейсов</a:t>
            </a:r>
            <a:endParaRPr lang="en-US" sz="2800" dirty="0">
              <a:latin typeface="Moscow Sans Bold" panose="020B0503030702020504" pitchFamily="34" charset="-52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038547-5B05-4764-8E9A-C012EA4BC6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239" y="347667"/>
            <a:ext cx="2876626" cy="6163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DEE"/>
            </a:gs>
            <a:gs pos="100000">
              <a:srgbClr val="42E3B4"/>
            </a:gs>
          </a:gsLst>
          <a:lin ang="0" scaled="0"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415600" y="347667"/>
            <a:ext cx="6159371" cy="201816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ru-RU" sz="4800" dirty="0">
                <a:solidFill>
                  <a:schemeClr val="bg1"/>
                </a:solidFill>
                <a:latin typeface="Moscow Sans Bold" panose="020B0503030702020504" pitchFamily="34" charset="-52"/>
              </a:rPr>
              <a:t>Интеграция с наземным транспортом</a:t>
            </a:r>
            <a:endParaRPr sz="4800" dirty="0">
              <a:solidFill>
                <a:schemeClr val="bg1"/>
              </a:solidFill>
              <a:latin typeface="Moscow Sans Bold" panose="020B0503030702020504" pitchFamily="34" charset="-52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415600" y="3053579"/>
            <a:ext cx="5680400" cy="2877186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609585" indent="-457189" algn="l">
              <a:lnSpc>
                <a:spcPct val="150000"/>
              </a:lnSpc>
              <a:spcBef>
                <a:spcPts val="0"/>
              </a:spcBef>
              <a:buSzPts val="1800"/>
              <a:buFont typeface="Arial" panose="020B0604020202020204" pitchFamily="34" charset="0"/>
              <a:buChar char="●"/>
            </a:pPr>
            <a:r>
              <a:rPr lang="ru-RU" sz="2800" dirty="0">
                <a:solidFill>
                  <a:schemeClr val="bg1"/>
                </a:solidFill>
                <a:latin typeface="Moscow Sans Bold" panose="020B0503030702020504" pitchFamily="34" charset="-52"/>
              </a:rPr>
              <a:t>Создание мультимодальных поездок</a:t>
            </a:r>
            <a:endParaRPr lang="en-US" sz="2800" dirty="0">
              <a:solidFill>
                <a:schemeClr val="bg1"/>
              </a:solidFill>
              <a:latin typeface="Moscow Sans Bold" panose="020B0503030702020504" pitchFamily="34" charset="-52"/>
            </a:endParaRPr>
          </a:p>
          <a:p>
            <a:pPr marL="609585" indent="-457189" algn="l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ru-RU" sz="2800" dirty="0">
                <a:solidFill>
                  <a:schemeClr val="bg1"/>
                </a:solidFill>
                <a:latin typeface="Moscow Sans Bold" panose="020B0503030702020504" pitchFamily="34" charset="-52"/>
              </a:rPr>
              <a:t>Популяризация водного транспорта</a:t>
            </a:r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778E6BA-393A-4660-9854-77C985F8B7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885" y="376872"/>
            <a:ext cx="2877894" cy="616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843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415600" y="347667"/>
            <a:ext cx="11360800" cy="92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ru-RU" sz="4800" dirty="0">
                <a:latin typeface="Moscow Sans Bold" panose="020B0503030702020504" pitchFamily="34" charset="-52"/>
              </a:rPr>
              <a:t>Развитие</a:t>
            </a:r>
            <a:endParaRPr sz="4800" dirty="0">
              <a:latin typeface="Moscow Sans Bold" panose="020B0503030702020504" pitchFamily="34" charset="-52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415600" y="1593700"/>
            <a:ext cx="11360800" cy="4447600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609585" indent="-457189" algn="l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ru-RU" sz="3600" dirty="0">
                <a:latin typeface="Moscow Sans Light" panose="020B0503030702020504" pitchFamily="34" charset="0"/>
              </a:rPr>
              <a:t>Интеграция и развитие водных мест досуга</a:t>
            </a:r>
          </a:p>
          <a:p>
            <a:pPr marL="609585" indent="-457189" algn="l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ru-RU" sz="3600" dirty="0">
                <a:latin typeface="Moscow Sans Light" panose="020B0503030702020504" pitchFamily="34" charset="0"/>
              </a:rPr>
              <a:t>Речное такси</a:t>
            </a:r>
          </a:p>
          <a:p>
            <a:pPr marL="609585" indent="-457189" algn="l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r>
              <a:rPr lang="ru-RU" sz="3600" dirty="0">
                <a:latin typeface="Moscow Sans Light" panose="020B0503030702020504" pitchFamily="34" charset="0"/>
              </a:rPr>
              <a:t>Создание приложения для капитанов малых судов</a:t>
            </a:r>
            <a:endParaRPr lang="en-US" sz="3600" dirty="0">
              <a:latin typeface="Moscow Sans Light" panose="020B0503030702020504" pitchFamily="34" charset="0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5987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FD3CA53-7222-4598-851D-113E47FDA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581130">
            <a:off x="-1112082" y="2336147"/>
            <a:ext cx="6112992" cy="634447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773929A-CE7D-4DC6-83A8-6811D6A026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863794"/>
            <a:ext cx="12192000" cy="858558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89B4D3D-DF2F-481E-8A27-964AA4C4AC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486865">
            <a:off x="3137029" y="1766127"/>
            <a:ext cx="9470571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A4A4DDE-3EA4-46B5-9A6D-F8BD62B4A6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3484089">
            <a:off x="-388806" y="-1"/>
            <a:ext cx="5609557" cy="6858000"/>
          </a:xfrm>
          <a:prstGeom prst="rect">
            <a:avLst/>
          </a:prstGeom>
        </p:spPr>
      </p:pic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415600" y="347667"/>
            <a:ext cx="11360800" cy="92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ru-RU" sz="4800" dirty="0">
                <a:latin typeface="Moscow Sans Bold" panose="020B0503030702020504" pitchFamily="34" charset="-52"/>
              </a:rPr>
              <a:t>Команда</a:t>
            </a:r>
            <a:endParaRPr sz="4800" dirty="0">
              <a:latin typeface="Moscow Sans Bold" panose="020B0503030702020504" pitchFamily="34" charset="-52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A6A41B-FF56-47AC-8D26-B972F30AFB17}"/>
              </a:ext>
            </a:extLst>
          </p:cNvPr>
          <p:cNvSpPr txBox="1"/>
          <p:nvPr/>
        </p:nvSpPr>
        <p:spPr>
          <a:xfrm>
            <a:off x="2170563" y="5546950"/>
            <a:ext cx="27141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Moscow Sans Light" panose="020B0503030702020504" pitchFamily="34" charset="0"/>
              </a:rPr>
              <a:t>Огородников Николай Александрович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Moscow Sans Light" panose="020B0503030702020504" pitchFamily="34" charset="0"/>
              </a:rPr>
              <a:t>Дизайнер</a:t>
            </a:r>
            <a:endParaRPr lang="en-US" dirty="0">
              <a:solidFill>
                <a:schemeClr val="bg1"/>
              </a:solidFill>
              <a:latin typeface="Moscow Sans Light" panose="020B05030307020205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C69955-6C0B-4EFE-9412-961B5F145058}"/>
              </a:ext>
            </a:extLst>
          </p:cNvPr>
          <p:cNvSpPr txBox="1"/>
          <p:nvPr/>
        </p:nvSpPr>
        <p:spPr>
          <a:xfrm>
            <a:off x="7622314" y="5536161"/>
            <a:ext cx="27141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Moscow Sans Light" panose="020B0503030702020504" pitchFamily="34" charset="0"/>
              </a:rPr>
              <a:t>Самсонов Вячеслав Александрович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Moscow Sans Light" panose="020B0503030702020504" pitchFamily="34" charset="0"/>
              </a:rPr>
              <a:t>Android-</a:t>
            </a:r>
            <a:r>
              <a:rPr lang="ru-RU" dirty="0">
                <a:solidFill>
                  <a:schemeClr val="bg1"/>
                </a:solidFill>
                <a:latin typeface="Moscow Sans Light" panose="020B0503030702020504" pitchFamily="34" charset="0"/>
              </a:rPr>
              <a:t>разработчик</a:t>
            </a:r>
            <a:endParaRPr lang="en-US" dirty="0">
              <a:solidFill>
                <a:schemeClr val="bg1"/>
              </a:solidFill>
              <a:latin typeface="Moscow Sans Light" panose="020B05030307020205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E956B08-6B43-4469-A509-FD4FFF2D51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4399" y="1583113"/>
            <a:ext cx="2970000" cy="3960000"/>
          </a:xfrm>
          <a:prstGeom prst="roundRect">
            <a:avLst>
              <a:gd name="adj" fmla="val 5903"/>
            </a:avLst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88E7213-A06C-46C5-9FFF-F0E674A335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648" y="1583113"/>
            <a:ext cx="2970000" cy="3960000"/>
          </a:xfrm>
          <a:prstGeom prst="roundRect">
            <a:avLst>
              <a:gd name="adj" fmla="val 5977"/>
            </a:avLst>
          </a:prstGeom>
        </p:spPr>
      </p:pic>
    </p:spTree>
    <p:extLst>
      <p:ext uri="{BB962C8B-B14F-4D97-AF65-F5344CB8AC3E}">
        <p14:creationId xmlns:p14="http://schemas.microsoft.com/office/powerpoint/2010/main" val="17267920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461</Words>
  <Application>Microsoft Office PowerPoint</Application>
  <PresentationFormat>Широкоэкранный</PresentationFormat>
  <Paragraphs>46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Moscow Sans Bold</vt:lpstr>
      <vt:lpstr>Moscow Sans Light</vt:lpstr>
      <vt:lpstr>Тема Office</vt:lpstr>
      <vt:lpstr>Хакатон СберТройка</vt:lpstr>
      <vt:lpstr>Существующая инфраструктура не раскрывает потенциал водных ресурсов города</vt:lpstr>
      <vt:lpstr>Проект «Wetro»</vt:lpstr>
      <vt:lpstr>Река Москва – это МЦД, для которого не надо класть рельсы</vt:lpstr>
      <vt:lpstr>Цели</vt:lpstr>
      <vt:lpstr>Приложение Wetro</vt:lpstr>
      <vt:lpstr>Интеграция с наземным транспортом</vt:lpstr>
      <vt:lpstr>Развитие</vt:lpstr>
      <vt:lpstr>Команда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Хакатон СберТройка</dc:title>
  <dc:creator>Николай Огородников</dc:creator>
  <cp:lastModifiedBy>Николай Огородников</cp:lastModifiedBy>
  <cp:revision>4</cp:revision>
  <dcterms:created xsi:type="dcterms:W3CDTF">2021-12-18T20:07:33Z</dcterms:created>
  <dcterms:modified xsi:type="dcterms:W3CDTF">2021-12-19T09:09:24Z</dcterms:modified>
</cp:coreProperties>
</file>

<file path=docProps/thumbnail.jpeg>
</file>